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7" r:id="rId3"/>
    <p:sldId id="288" r:id="rId4"/>
    <p:sldId id="283" r:id="rId5"/>
    <p:sldId id="267" r:id="rId6"/>
    <p:sldId id="257" r:id="rId7"/>
    <p:sldId id="258" r:id="rId8"/>
    <p:sldId id="263" r:id="rId9"/>
    <p:sldId id="259" r:id="rId10"/>
    <p:sldId id="264" r:id="rId11"/>
    <p:sldId id="268" r:id="rId12"/>
    <p:sldId id="285" r:id="rId13"/>
    <p:sldId id="269" r:id="rId14"/>
    <p:sldId id="270" r:id="rId15"/>
    <p:sldId id="284" r:id="rId16"/>
    <p:sldId id="271" r:id="rId17"/>
    <p:sldId id="272" r:id="rId18"/>
    <p:sldId id="275" r:id="rId19"/>
    <p:sldId id="276" r:id="rId20"/>
    <p:sldId id="274" r:id="rId21"/>
    <p:sldId id="277" r:id="rId22"/>
    <p:sldId id="279" r:id="rId23"/>
    <p:sldId id="280" r:id="rId24"/>
    <p:sldId id="290" r:id="rId25"/>
    <p:sldId id="291" r:id="rId26"/>
    <p:sldId id="289" r:id="rId27"/>
    <p:sldId id="282" r:id="rId28"/>
    <p:sldId id="281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4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8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2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92212"/>
            <a:ext cx="6400800" cy="209283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34364" y="6032454"/>
            <a:ext cx="341474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etherpad.ctools.org</a:t>
            </a:r>
            <a:r>
              <a:rPr lang="en-US" dirty="0"/>
              <a:t>/p/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6047" y="1776425"/>
            <a:ext cx="6715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CFFCC"/>
                </a:solidFill>
              </a:rPr>
              <a:t>What I am about to talk about is not an official direction or position of the University of Michigan, </a:t>
            </a:r>
            <a:r>
              <a:rPr lang="en-US" sz="3200" dirty="0" err="1" smtClean="0">
                <a:solidFill>
                  <a:srgbClr val="CCFFCC"/>
                </a:solidFill>
              </a:rPr>
              <a:t>Longsight</a:t>
            </a:r>
            <a:r>
              <a:rPr lang="en-US" sz="3200" dirty="0" smtClean="0">
                <a:solidFill>
                  <a:srgbClr val="CCFFCC"/>
                </a:solidFill>
              </a:rPr>
              <a:t>, nor IMS Global.</a:t>
            </a:r>
            <a:endParaRPr lang="en-US" sz="32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3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lti-tools.dr-chuck.com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" y="1362998"/>
            <a:ext cx="8836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Starter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Starter Kit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– Beyond Tomcat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Once we have a good sense of how a Java LTI tool might look, we can look beyond Tomcat hosting...</a:t>
            </a:r>
          </a:p>
        </p:txBody>
      </p:sp>
    </p:spTree>
    <p:extLst>
      <p:ext uri="{BB962C8B-B14F-4D97-AF65-F5344CB8AC3E}">
        <p14:creationId xmlns:p14="http://schemas.microsoft.com/office/powerpoint/2010/main" val="276283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Truly Portable Java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smtClean="0"/>
                <a:t>TSUGI/B</a:t>
              </a:r>
              <a:endParaRPr lang="en-US" sz="20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Promotion to get more eyes on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Architecture </a:t>
            </a:r>
            <a:r>
              <a:rPr lang="en-US" dirty="0" smtClean="0"/>
              <a:t>Review / Critique</a:t>
            </a:r>
          </a:p>
          <a:p>
            <a:r>
              <a:rPr lang="en-US" dirty="0"/>
              <a:t>IMS LTI 2.0 Support (done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smtClean="0"/>
              <a:t>IMS </a:t>
            </a:r>
            <a:r>
              <a:rPr lang="en-US" dirty="0" smtClean="0"/>
              <a:t>Caliper Support</a:t>
            </a:r>
          </a:p>
          <a:p>
            <a:r>
              <a:rPr lang="en-US" dirty="0" smtClean="0"/>
              <a:t>IMS Casa </a:t>
            </a:r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20" y="1643960"/>
            <a:ext cx="4130694" cy="303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293722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542"/>
            <a:ext cx="9144000" cy="43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793</TotalTime>
  <Words>711</Words>
  <Application>Microsoft Macintosh PowerPoint</Application>
  <PresentationFormat>On-screen Show (4:3)</PresentationFormat>
  <Paragraphs>205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Black</vt:lpstr>
      <vt:lpstr>Building Scalable IMS LTI Tools Using the TSUGI Framework</vt:lpstr>
      <vt:lpstr>Disclaimer...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LTI Starter Kit</vt:lpstr>
      <vt:lpstr>Deploying Starter Kit Apps</vt:lpstr>
      <vt:lpstr>Java Tsugi – Beyond Tomcat</vt:lpstr>
      <vt:lpstr>Truly Portable Java Tools</vt:lpstr>
      <vt:lpstr>PHP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34</cp:revision>
  <dcterms:created xsi:type="dcterms:W3CDTF">2014-06-02T12:36:59Z</dcterms:created>
  <dcterms:modified xsi:type="dcterms:W3CDTF">2014-10-07T11:22:36Z</dcterms:modified>
</cp:coreProperties>
</file>